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98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52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3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55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74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02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024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511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317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17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844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365B-F18C-434A-B513-354ECC933884}" type="datetimeFigureOut">
              <a:rPr lang="en-IN" smtClean="0"/>
              <a:t>04-04-2020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2065D73-2962-4891-9A1A-00160C7D14E3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873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9C08B-3E77-489F-A3D4-3DD47C519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03822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2">
                    <a:lumMod val="75000"/>
                  </a:schemeClr>
                </a:solidFill>
              </a:rPr>
              <a:t>Feminist criticism</a:t>
            </a:r>
            <a:endParaRPr lang="en-IN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A20EBF-81DB-4B65-A6EE-0A8F5D2B5C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DR. LILY MONDAL</a:t>
            </a:r>
          </a:p>
          <a:p>
            <a:r>
              <a:rPr lang="en-US" sz="2000" dirty="0" err="1"/>
              <a:t>Asstt</a:t>
            </a:r>
            <a:r>
              <a:rPr lang="en-US" sz="2000" dirty="0"/>
              <a:t>. Professor</a:t>
            </a:r>
          </a:p>
          <a:p>
            <a:r>
              <a:rPr lang="en-US" sz="2000" dirty="0"/>
              <a:t>Hooghly Women’s College</a:t>
            </a:r>
          </a:p>
          <a:p>
            <a:r>
              <a:rPr lang="en-US" sz="2000" dirty="0" err="1"/>
              <a:t>Hooghly,West</a:t>
            </a:r>
            <a:r>
              <a:rPr lang="en-US" sz="2000" dirty="0"/>
              <a:t> Bengal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78489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14167-9230-45B8-B390-342CE49F2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What is feminist criticism?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 </a:t>
            </a:r>
            <a:br>
              <a:rPr lang="en-US" dirty="0">
                <a:solidFill>
                  <a:srgbClr val="0070C0"/>
                </a:solidFill>
              </a:rPr>
            </a:b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D8A8D-CB37-4D36-8BD4-24B1C2E9A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/>
          </a:bodyPr>
          <a:lstStyle/>
          <a:p>
            <a:pPr algn="just"/>
            <a:r>
              <a:rPr lang="en-US" sz="3600" dirty="0"/>
              <a:t>Feminist criticism examines the ways in which literature (and other cultural productions) reinforces or undermines the economic, political, social, and psychological oppression of women.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4031433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2A138-333E-46D5-80C8-67CE38565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Gender roles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0A731-7C3F-460A-A836-C3DC05DCB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Patriarchal Woman: </a:t>
            </a:r>
            <a:r>
              <a:rPr lang="en-US" sz="3200" dirty="0"/>
              <a:t>a woman who has internalized the norm and values of patriarchy</a:t>
            </a:r>
          </a:p>
          <a:p>
            <a:r>
              <a:rPr lang="en-US" sz="3200" dirty="0">
                <a:solidFill>
                  <a:srgbClr val="0070C0"/>
                </a:solidFill>
              </a:rPr>
              <a:t>Traditional Gender Roles </a:t>
            </a:r>
            <a:r>
              <a:rPr lang="en-US" sz="3200" dirty="0"/>
              <a:t>cast men as rational, strong, protective and decisive ; cast women  as emotional (irrational), weak, nurturing, and submissive.</a:t>
            </a:r>
          </a:p>
          <a:p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220663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EAEE-0CB8-4744-AFDC-C68AAD217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690906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Patriarchy is sexist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5CC82-CFAE-41C2-AC56-19B7B5D50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47850"/>
            <a:ext cx="9603275" cy="3618495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It promotes the belief that women are innately inferior to men.</a:t>
            </a:r>
          </a:p>
          <a:p>
            <a:r>
              <a:rPr lang="en-US" sz="3600" dirty="0"/>
              <a:t>It is the outcome of </a:t>
            </a:r>
            <a:r>
              <a:rPr lang="en-US" sz="3600" i="1" dirty="0">
                <a:solidFill>
                  <a:srgbClr val="0070C0"/>
                </a:solidFill>
              </a:rPr>
              <a:t>biological essentialism</a:t>
            </a:r>
            <a:r>
              <a:rPr lang="en-US" sz="3600" i="1" dirty="0"/>
              <a:t> </a:t>
            </a:r>
            <a:r>
              <a:rPr lang="en-US" sz="3600" dirty="0"/>
              <a:t>/ </a:t>
            </a:r>
            <a:r>
              <a:rPr lang="en-US" sz="3600" dirty="0">
                <a:solidFill>
                  <a:srgbClr val="0070C0"/>
                </a:solidFill>
              </a:rPr>
              <a:t>biological differences </a:t>
            </a:r>
            <a:r>
              <a:rPr lang="en-US" sz="3600" dirty="0"/>
              <a:t>between the sexes that are considered part of our unchanging essence as men and women.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97762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7DCF7-E5E9-4057-9493-3A1D99CAF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feminists say?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EB367-174C-405D-9394-56D23E721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1676399"/>
            <a:ext cx="11830049" cy="4010025"/>
          </a:xfrm>
        </p:spPr>
        <p:txBody>
          <a:bodyPr>
            <a:noAutofit/>
          </a:bodyPr>
          <a:lstStyle/>
          <a:p>
            <a:pPr algn="just"/>
            <a:r>
              <a:rPr lang="en-US" sz="3600" dirty="0">
                <a:solidFill>
                  <a:srgbClr val="00B050"/>
                </a:solidFill>
              </a:rPr>
              <a:t>Feminists don’t deny the biological differences between men and women; in fact many celebrate those differences.</a:t>
            </a:r>
          </a:p>
          <a:p>
            <a:pPr algn="just"/>
            <a:r>
              <a:rPr lang="en-US" sz="3600" dirty="0">
                <a:solidFill>
                  <a:schemeClr val="accent3">
                    <a:lumMod val="50000"/>
                  </a:schemeClr>
                </a:solidFill>
              </a:rPr>
              <a:t>But they don’t agree that such differences as physical size, shape, and body chemistry make men naturally superior to women: more intelligent, more logical, more courageous, or better leaders</a:t>
            </a:r>
            <a:endParaRPr lang="en-IN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412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F4516-84FC-4802-BDA7-4DD64013D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475" y="804164"/>
            <a:ext cx="10963275" cy="977012"/>
          </a:xfrm>
        </p:spPr>
        <p:txBody>
          <a:bodyPr/>
          <a:lstStyle/>
          <a:p>
            <a:pPr algn="ctr"/>
            <a:r>
              <a:rPr lang="en-US" dirty="0"/>
              <a:t>Feminists distinguishes between sex and gender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CA640-9A3B-4945-A71D-E5109E48EA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sex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7B0FC5-A360-4705-BF30-7070251A08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>
                <a:solidFill>
                  <a:srgbClr val="0070C0"/>
                </a:solidFill>
              </a:rPr>
              <a:t>Refers to biological constitution as female or male.</a:t>
            </a:r>
            <a:endParaRPr lang="en-IN" sz="3600" dirty="0">
              <a:solidFill>
                <a:srgbClr val="0070C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E16624-E072-4469-8FDD-33C4FDD28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gender</a:t>
            </a:r>
            <a:endParaRPr lang="en-I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0859B3-BD44-46C6-812A-B89BD30F1F3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600" dirty="0">
                <a:solidFill>
                  <a:srgbClr val="00B050"/>
                </a:solidFill>
              </a:rPr>
              <a:t>Refers to  our cultural programming as feminine or masculine.</a:t>
            </a: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636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F3A23-F0FF-4F1F-B257-8EB143773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constructionism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958CD-248F-4B06-AF11-1DE4F6C91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04774" y="1771650"/>
            <a:ext cx="13173074" cy="4581526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</a:rPr>
              <a:t>Gender categories are constructed by society</a:t>
            </a:r>
          </a:p>
          <a:p>
            <a:r>
              <a:rPr lang="en-US" sz="2800" dirty="0">
                <a:solidFill>
                  <a:srgbClr val="00B0F0"/>
                </a:solidFill>
              </a:rPr>
              <a:t>In other words women are not born feminine and men are not born masculine.</a:t>
            </a:r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The monopoly of positions of economic, political, and social power make women powerless</a:t>
            </a:r>
          </a:p>
          <a:p>
            <a:r>
              <a:rPr lang="en-US" sz="2800" dirty="0">
                <a:solidFill>
                  <a:srgbClr val="00B050"/>
                </a:solidFill>
              </a:rPr>
              <a:t>Women are denied the educational and occupational means of acquiring economic, political and social power</a:t>
            </a:r>
          </a:p>
          <a:p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Thus the inferior position long occupied by women in </a:t>
            </a:r>
            <a:r>
              <a:rPr lang="en-US" sz="2800" dirty="0" err="1">
                <a:solidFill>
                  <a:schemeClr val="accent3">
                    <a:lumMod val="75000"/>
                  </a:schemeClr>
                </a:solidFill>
              </a:rPr>
              <a:t>patriarchial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</a:rPr>
              <a:t> society has been culturally not biologically produced.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387270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B617D-1EFF-41B9-A091-8F45E200F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source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D8696-757F-4B1F-85B6-698D83389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600" i="1" dirty="0"/>
              <a:t>Critical Theory Today</a:t>
            </a:r>
          </a:p>
          <a:p>
            <a:pPr marL="0" indent="0" algn="ctr">
              <a:buNone/>
            </a:pPr>
            <a:r>
              <a:rPr lang="en-US" sz="3600" i="1" dirty="0"/>
              <a:t> A User-Friendly Guide</a:t>
            </a:r>
          </a:p>
          <a:p>
            <a:pPr marL="0" indent="0" algn="ctr">
              <a:buNone/>
            </a:pPr>
            <a:r>
              <a:rPr lang="en-US" sz="3600" dirty="0"/>
              <a:t>by </a:t>
            </a:r>
          </a:p>
          <a:p>
            <a:pPr marL="0" indent="0" algn="ctr">
              <a:buNone/>
            </a:pPr>
            <a:r>
              <a:rPr lang="en-US" sz="3600" dirty="0"/>
              <a:t>Lois Tyson</a:t>
            </a:r>
          </a:p>
          <a:p>
            <a:pPr marL="0" indent="0" algn="ctr">
              <a:buNone/>
            </a:pPr>
            <a:r>
              <a:rPr lang="en-US" sz="3600" dirty="0"/>
              <a:t>Routledge, new York, 2006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22323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136</TotalTime>
  <Words>314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Gallery</vt:lpstr>
      <vt:lpstr>Feminist criticism</vt:lpstr>
      <vt:lpstr>What is feminist criticism?   </vt:lpstr>
      <vt:lpstr>Traditional Gender roles</vt:lpstr>
      <vt:lpstr>Patriarchy is sexist</vt:lpstr>
      <vt:lpstr>What do feminists say?</vt:lpstr>
      <vt:lpstr>Feminists distinguishes between sex and gender</vt:lpstr>
      <vt:lpstr>Social constructionism</vt:lpstr>
      <vt:lpstr>source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Feminist criticism</dc:title>
  <dc:creator>Ramesh</dc:creator>
  <cp:lastModifiedBy>Ramesh</cp:lastModifiedBy>
  <cp:revision>13</cp:revision>
  <dcterms:created xsi:type="dcterms:W3CDTF">2020-04-04T07:41:55Z</dcterms:created>
  <dcterms:modified xsi:type="dcterms:W3CDTF">2020-04-04T09:58:16Z</dcterms:modified>
</cp:coreProperties>
</file>